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974683-CA42-4297-8D2E-743EE44CD275}" v="6" dt="2023-10-02T07:03:17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7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712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0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81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84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90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019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160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987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351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009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38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5AB6-CDF0-4887-8BAA-5EBB61E6EE25}" type="datetimeFigureOut">
              <a:rPr lang="en-AU" smtClean="0"/>
              <a:t>14/05/2024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0C23A-1749-4C57-AC14-1AAC3423B64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40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A91D4416-F416-36AF-150E-7CE48C277E13}"/>
              </a:ext>
            </a:extLst>
          </p:cNvPr>
          <p:cNvSpPr txBox="1">
            <a:spLocks/>
          </p:cNvSpPr>
          <p:nvPr/>
        </p:nvSpPr>
        <p:spPr>
          <a:xfrm>
            <a:off x="0" y="8843517"/>
            <a:ext cx="17610137" cy="115388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>
                <a:solidFill>
                  <a:srgbClr val="374151"/>
                </a:solidFill>
                <a:latin typeface="Söhne"/>
              </a:rPr>
              <a:t>This poster has been created with financial support from the Aga Khan Foundation and Global Affairs Canada, and its content is derived from the Aga Khan University literature</a:t>
            </a:r>
            <a:endParaRPr lang="en-AU" sz="32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9D3D09B-6993-4C6C-9EE0-9EA16F96FF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119"/>
          <a:stretch/>
        </p:blipFill>
        <p:spPr>
          <a:xfrm>
            <a:off x="9634860" y="978195"/>
            <a:ext cx="7692070" cy="7465328"/>
          </a:xfrm>
          <a:prstGeom prst="rect">
            <a:avLst/>
          </a:prstGeom>
        </p:spPr>
      </p:pic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B160DDC9-AF83-4D66-B613-5925D2ED069F}"/>
              </a:ext>
            </a:extLst>
          </p:cNvPr>
          <p:cNvSpPr/>
          <p:nvPr/>
        </p:nvSpPr>
        <p:spPr>
          <a:xfrm>
            <a:off x="11418179" y="175299"/>
            <a:ext cx="4125432" cy="1045962"/>
          </a:xfrm>
          <a:prstGeom prst="flowChartTerminator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3200" b="1" dirty="0"/>
              <a:t>توانمندی بازی </a:t>
            </a:r>
            <a:endParaRPr lang="en-US" sz="32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07365B-624A-4CA3-BEB3-AC32B8544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99"/>
            <a:ext cx="8805069" cy="801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3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11C75841-43A1-C6B0-E627-3742274E1E75}"/>
              </a:ext>
            </a:extLst>
          </p:cNvPr>
          <p:cNvSpPr txBox="1">
            <a:spLocks/>
          </p:cNvSpPr>
          <p:nvPr/>
        </p:nvSpPr>
        <p:spPr>
          <a:xfrm>
            <a:off x="0" y="8926286"/>
            <a:ext cx="17610137" cy="95448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30190" indent="-330190" algn="l" defTabSz="1320759" rtl="0" eaLnBrk="1" latinLnBrk="0" hangingPunct="1">
              <a:lnSpc>
                <a:spcPct val="90000"/>
              </a:lnSpc>
              <a:spcBef>
                <a:spcPts val="1444"/>
              </a:spcBef>
              <a:buFont typeface="Arial" panose="020B0604020202020204" pitchFamily="34" charset="0"/>
              <a:buChar char="•"/>
              <a:defRPr sz="404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570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5094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31132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71709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3208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9246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952848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613227" indent="-330190" algn="l" defTabSz="1320759" rtl="0" eaLnBrk="1" latinLnBrk="0" hangingPunct="1">
              <a:lnSpc>
                <a:spcPct val="90000"/>
              </a:lnSpc>
              <a:spcBef>
                <a:spcPts val="722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latin typeface="Söhne"/>
              </a:rPr>
              <a:t>For any questions or information, please contact the Aga Khan Health Services Centre nearest to your area.</a:t>
            </a:r>
            <a:endParaRPr lang="en-AU" sz="3200" dirty="0">
              <a:solidFill>
                <a:srgbClr val="FF000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E84953-520F-463F-8D83-6FD9A38A9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7" y="54428"/>
            <a:ext cx="7636797" cy="88718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F2883B5-E066-4829-B724-76C4CABD9F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069" y="25224"/>
            <a:ext cx="8805068" cy="82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94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</TotalTime>
  <Words>50</Words>
  <Application>Microsoft Office PowerPoint</Application>
  <PresentationFormat>Custom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Muhammad Aslam</dc:creator>
  <cp:lastModifiedBy>Sara Sheikh</cp:lastModifiedBy>
  <cp:revision>33</cp:revision>
  <dcterms:created xsi:type="dcterms:W3CDTF">2023-08-07T10:40:58Z</dcterms:created>
  <dcterms:modified xsi:type="dcterms:W3CDTF">2024-05-14T11:07:15Z</dcterms:modified>
</cp:coreProperties>
</file>