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17610138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974683-CA42-4297-8D2E-743EE44CD275}" v="6" dt="2023-10-02T07:03:17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1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81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84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9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19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6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51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00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3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0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91D4416-F416-36AF-150E-7CE48C277E13}"/>
              </a:ext>
            </a:extLst>
          </p:cNvPr>
          <p:cNvSpPr txBox="1">
            <a:spLocks/>
          </p:cNvSpPr>
          <p:nvPr/>
        </p:nvSpPr>
        <p:spPr>
          <a:xfrm>
            <a:off x="0" y="8843517"/>
            <a:ext cx="17610137" cy="115388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None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0380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075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8113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151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189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7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2265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83037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rgbClr val="374151"/>
                </a:solidFill>
                <a:latin typeface="Söhne"/>
              </a:rPr>
              <a:t>This poster has been created with financial support from the Aga Khan Foundation and Global Affairs Canada, and its content is derived from the Aga Khan University literature</a:t>
            </a:r>
            <a:endParaRPr lang="en-AU" sz="3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9D3D09B-6993-4C6C-9EE0-9EA16F96FF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19"/>
          <a:stretch/>
        </p:blipFill>
        <p:spPr>
          <a:xfrm>
            <a:off x="9634860" y="978195"/>
            <a:ext cx="7692070" cy="7465328"/>
          </a:xfrm>
          <a:prstGeom prst="rect">
            <a:avLst/>
          </a:prstGeom>
        </p:spPr>
      </p:pic>
      <p:sp>
        <p:nvSpPr>
          <p:cNvPr id="14" name="Flowchart: Terminator 13">
            <a:extLst>
              <a:ext uri="{FF2B5EF4-FFF2-40B4-BE49-F238E27FC236}">
                <a16:creationId xmlns:a16="http://schemas.microsoft.com/office/drawing/2014/main" id="{B160DDC9-AF83-4D66-B613-5925D2ED069F}"/>
              </a:ext>
            </a:extLst>
          </p:cNvPr>
          <p:cNvSpPr/>
          <p:nvPr/>
        </p:nvSpPr>
        <p:spPr>
          <a:xfrm>
            <a:off x="11418179" y="175299"/>
            <a:ext cx="4125432" cy="1045962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3200" b="1" dirty="0"/>
              <a:t>توانمندی بازی </a:t>
            </a:r>
            <a:endParaRPr lang="en-US" sz="32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07365B-624A-4CA3-BEB3-AC32B8544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99"/>
            <a:ext cx="8805069" cy="801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3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11C75841-43A1-C6B0-E627-3742274E1E75}"/>
              </a:ext>
            </a:extLst>
          </p:cNvPr>
          <p:cNvSpPr txBox="1">
            <a:spLocks/>
          </p:cNvSpPr>
          <p:nvPr/>
        </p:nvSpPr>
        <p:spPr>
          <a:xfrm>
            <a:off x="0" y="8926286"/>
            <a:ext cx="17610137" cy="95448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Söhne"/>
              </a:rPr>
              <a:t>For any questions or information, please contact the Aga Khan Health Services Centre nearest to your area.</a:t>
            </a:r>
            <a:endParaRPr lang="en-AU" sz="3200" dirty="0">
              <a:solidFill>
                <a:srgbClr val="FF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BE84953-520F-463F-8D83-6FD9A38A9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17" y="54428"/>
            <a:ext cx="7636797" cy="88718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F2883B5-E066-4829-B724-76C4CABD9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5069" y="25224"/>
            <a:ext cx="8805068" cy="828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9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</TotalTime>
  <Words>50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Söhne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Muhammad Aslam</dc:creator>
  <cp:lastModifiedBy>Sara Sheikh</cp:lastModifiedBy>
  <cp:revision>33</cp:revision>
  <dcterms:created xsi:type="dcterms:W3CDTF">2023-08-07T10:40:58Z</dcterms:created>
  <dcterms:modified xsi:type="dcterms:W3CDTF">2024-05-14T11:07:15Z</dcterms:modified>
</cp:coreProperties>
</file>