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</p:sldIdLst>
  <p:sldSz cx="17610138" cy="990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16272-BB74-4547-BC56-DE3DC10385DD}" v="6" dt="2023-10-02T06:18:19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7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712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8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781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784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290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019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160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98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351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00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038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840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300972C5-C425-BE9D-A054-699A4B1F061E}"/>
              </a:ext>
            </a:extLst>
          </p:cNvPr>
          <p:cNvSpPr>
            <a:spLocks noGrp="1"/>
          </p:cNvSpPr>
          <p:nvPr/>
        </p:nvSpPr>
        <p:spPr>
          <a:xfrm>
            <a:off x="0" y="8919028"/>
            <a:ext cx="17610137" cy="100874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0" i="0" dirty="0">
                <a:solidFill>
                  <a:srgbClr val="374151"/>
                </a:solidFill>
                <a:effectLst/>
                <a:latin typeface="Söhne"/>
              </a:rPr>
              <a:t>This poster has been created with financial support from the Aga Khan Foundation and Global Affairs Canada, and its content is derived from the Aga Khan University literature</a:t>
            </a:r>
            <a:endParaRPr lang="en-AU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5B875B-18BA-4805-9814-8724E001F14B}"/>
              </a:ext>
            </a:extLst>
          </p:cNvPr>
          <p:cNvSpPr/>
          <p:nvPr/>
        </p:nvSpPr>
        <p:spPr>
          <a:xfrm>
            <a:off x="3657601" y="380787"/>
            <a:ext cx="9559268" cy="686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b="1" dirty="0"/>
              <a:t>چک لست صحت روانی برای تازه  مادران </a:t>
            </a:r>
            <a:endParaRPr lang="en-US" sz="4400" b="1" dirty="0"/>
          </a:p>
          <a:p>
            <a:pPr algn="ctr"/>
            <a:endParaRPr lang="en-US" sz="2800" b="1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BD979CA-0319-4650-9F7A-1770B1782AA8}"/>
              </a:ext>
            </a:extLst>
          </p:cNvPr>
          <p:cNvSpPr/>
          <p:nvPr/>
        </p:nvSpPr>
        <p:spPr>
          <a:xfrm>
            <a:off x="9846682" y="1066800"/>
            <a:ext cx="7614882" cy="80391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200000"/>
              </a:lnSpc>
            </a:pPr>
            <a:r>
              <a:rPr lang="fa-IR" sz="3200" b="1" dirty="0"/>
              <a:t>در جریان هفت روز اخیر 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/>
              <a:t>من در چیز های بسیار اندک مظطرب و نگران میشوم .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dirty="0"/>
              <a:t> </a:t>
            </a:r>
            <a:r>
              <a:rPr lang="fa-IR" b="1" dirty="0"/>
              <a:t>من خودم را در چیز هایکه در کنترول من نیست مقصر میدانم .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/>
              <a:t>من یا خیلی زیاد خواب میکنم ویا هم اصلا خواب ندارم .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/>
              <a:t>من بیش از حد میخورم و یا اصلا نمیخورم.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/>
              <a:t>من از اتفاقات که باعث خوش من بصورت زود هنگام میگردد خوش نمیشوم .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/>
              <a:t>من احساس ارتباط با طفل خویش نمی کنم .</a:t>
            </a:r>
          </a:p>
          <a:p>
            <a:pPr marL="285750" indent="-285750" algn="r" rtl="1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a-IR" b="1" dirty="0"/>
              <a:t>من دوست ندارم به طفل خود شیر بدهم </a:t>
            </a:r>
          </a:p>
          <a:p>
            <a:pPr algn="r" rtl="1">
              <a:lnSpc>
                <a:spcPct val="200000"/>
              </a:lnSpc>
            </a:pPr>
            <a:r>
              <a:rPr lang="fa-IR" b="1" dirty="0"/>
              <a:t>نوت :</a:t>
            </a:r>
          </a:p>
          <a:p>
            <a:pPr algn="r" rtl="1">
              <a:lnSpc>
                <a:spcPct val="200000"/>
              </a:lnSpc>
            </a:pPr>
            <a:r>
              <a:rPr lang="fa-IR" b="1" dirty="0"/>
              <a:t>اگر شما یکی از این اعراض را احساس کردید و خواستید در مورد ان صحت نمائید لطفآ در جستجوی نزدیکترین ویزیتور اناث صحی باشید .</a:t>
            </a:r>
          </a:p>
          <a:p>
            <a:pPr algn="r" rtl="1">
              <a:lnSpc>
                <a:spcPct val="200000"/>
              </a:lnSpc>
            </a:pPr>
            <a:r>
              <a:rPr lang="fa-IR" b="1" dirty="0"/>
              <a:t>خود را مطمئین بسازید ان شخص آموزش دیده ، لایق و دارای اسناد باشد.</a:t>
            </a:r>
          </a:p>
          <a:p>
            <a:pPr marL="285750" indent="-285750" algn="r" rtl="1">
              <a:buFont typeface="Wingdings" panose="05000000000000000000" pitchFamily="2" charset="2"/>
              <a:buChar char="q"/>
            </a:pPr>
            <a:endParaRPr lang="en-US" b="1" dirty="0"/>
          </a:p>
          <a:p>
            <a:pPr marL="285750" indent="-285750" algn="r" rtl="1">
              <a:buFont typeface="Wingdings" panose="05000000000000000000" pitchFamily="2" charset="2"/>
              <a:buChar char="q"/>
            </a:pPr>
            <a:endParaRPr lang="fa-IR" dirty="0"/>
          </a:p>
          <a:p>
            <a:pPr algn="r"/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0BDA72C-B563-485F-8B8E-808AC9368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7" b="26522"/>
          <a:stretch/>
        </p:blipFill>
        <p:spPr>
          <a:xfrm>
            <a:off x="-1" y="758032"/>
            <a:ext cx="4705351" cy="3191019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BC38E28F-76BD-4720-B581-99FC52A092E0}"/>
              </a:ext>
            </a:extLst>
          </p:cNvPr>
          <p:cNvSpPr/>
          <p:nvPr/>
        </p:nvSpPr>
        <p:spPr>
          <a:xfrm>
            <a:off x="476252" y="4058557"/>
            <a:ext cx="4019548" cy="10087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4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ارتباط بگیرید همراه طفل خود از طریق بازی دوجانبه . صحبت کردن ، خواندن و آواز خواندن 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A7585A9-C3EC-44E9-B7A4-AAA5C00274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74"/>
          <a:stretch/>
        </p:blipFill>
        <p:spPr>
          <a:xfrm>
            <a:off x="4914900" y="1066800"/>
            <a:ext cx="4931782" cy="2882251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D6984269-35A7-4DEE-B047-BEF4853C0A6C}"/>
              </a:ext>
            </a:extLst>
          </p:cNvPr>
          <p:cNvSpPr/>
          <p:nvPr/>
        </p:nvSpPr>
        <p:spPr>
          <a:xfrm>
            <a:off x="5257800" y="3949051"/>
            <a:ext cx="4379332" cy="89407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4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تماس مستقیم همراه طفل در هنگام شیر دهی 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B73E802-75E9-4580-859D-00D5DE2D75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93"/>
          <a:stretch/>
        </p:blipFill>
        <p:spPr>
          <a:xfrm>
            <a:off x="148574" y="4635065"/>
            <a:ext cx="4556776" cy="2832536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2628436E-BC05-4CB9-B272-D10EEB6F1347}"/>
              </a:ext>
            </a:extLst>
          </p:cNvPr>
          <p:cNvSpPr/>
          <p:nvPr/>
        </p:nvSpPr>
        <p:spPr>
          <a:xfrm>
            <a:off x="148574" y="7871306"/>
            <a:ext cx="4556776" cy="6440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altLang="en-US" sz="1400" b="1" dirty="0">
                <a:cs typeface="Arial" panose="020B0604020202020204" pitchFamily="34" charset="0"/>
              </a:rPr>
              <a:t>ایجاد نمودن یک محیط امن و سالم برای طفل </a:t>
            </a:r>
            <a:endParaRPr lang="en-US" altLang="en-US" sz="1400" b="1" dirty="0"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9FCD7-414C-44FA-AD14-17D6CBBCB31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58"/>
          <a:stretch/>
        </p:blipFill>
        <p:spPr>
          <a:xfrm>
            <a:off x="5129412" y="4915126"/>
            <a:ext cx="4926819" cy="274511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A763C39-39DE-4895-BCE0-123ADB7E8EC7}"/>
              </a:ext>
            </a:extLst>
          </p:cNvPr>
          <p:cNvSpPr/>
          <p:nvPr/>
        </p:nvSpPr>
        <p:spPr>
          <a:xfrm>
            <a:off x="5080356" y="7863608"/>
            <a:ext cx="4556776" cy="6440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a-IR" altLang="en-US" sz="1400" b="1" dirty="0">
                <a:cs typeface="Arial" panose="020B0604020202020204" pitchFamily="34" charset="0"/>
              </a:rPr>
              <a:t>با خود مهربان باشید و برای خود نیز وقت بگذارید </a:t>
            </a:r>
            <a:endParaRPr lang="en-US" altLang="en-US" sz="1400" b="1" dirty="0">
              <a:cs typeface="Arial" panose="020B0604020202020204" pitchFamily="34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34C74-A407-4E6A-97D9-0A15EB601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5448" y="63677"/>
            <a:ext cx="4455091" cy="634646"/>
          </a:xfrm>
        </p:spPr>
        <p:txBody>
          <a:bodyPr>
            <a:noAutofit/>
          </a:bodyPr>
          <a:lstStyle/>
          <a:p>
            <a:pPr algn="ctr"/>
            <a:r>
              <a:rPr lang="fa-I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تمرینات بعد از ولادت </a:t>
            </a:r>
            <a:endParaRPr lang="en-US" sz="32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413CE98-5770-4566-A77C-738240E6DF82}"/>
              </a:ext>
            </a:extLst>
          </p:cNvPr>
          <p:cNvSpPr/>
          <p:nvPr/>
        </p:nvSpPr>
        <p:spPr>
          <a:xfrm>
            <a:off x="14485937" y="672393"/>
            <a:ext cx="13335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b="1" dirty="0"/>
              <a:t>مزایا</a:t>
            </a:r>
            <a:endParaRPr lang="en-US" sz="2800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B9F8A57-FF13-49E4-8704-5116CAA806AF}"/>
              </a:ext>
            </a:extLst>
          </p:cNvPr>
          <p:cNvSpPr/>
          <p:nvPr/>
        </p:nvSpPr>
        <p:spPr>
          <a:xfrm>
            <a:off x="12695237" y="1161166"/>
            <a:ext cx="4914901" cy="24796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1400" b="1" dirty="0"/>
              <a:t>کمک کردن به خودتان تا دوباره تقویه گردید .</a:t>
            </a: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1400" b="1" dirty="0"/>
              <a:t>افزایش میتابولیزم .</a:t>
            </a: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1400" b="1" dirty="0"/>
              <a:t>کمک به کاهش وزن گرفته شده در هنگام بارداری .</a:t>
            </a:r>
          </a:p>
          <a:p>
            <a:pPr marL="285750" indent="-285750" algn="justLow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1400" b="1" dirty="0"/>
              <a:t>تقویه بخشیدن حوصله .</a:t>
            </a:r>
          </a:p>
          <a:p>
            <a:pPr marL="285750" indent="-285750" algn="ctr" rtl="1">
              <a:buFont typeface="Wingdings" panose="05000000000000000000" pitchFamily="2" charset="2"/>
              <a:buChar char="§"/>
            </a:pPr>
            <a:endParaRPr lang="fa-IR" sz="1400" b="1" dirty="0"/>
          </a:p>
          <a:p>
            <a:pPr algn="ctr"/>
            <a:endParaRPr lang="en-US" sz="14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25A870-6601-46CD-917E-E9ADC30683A6}"/>
              </a:ext>
            </a:extLst>
          </p:cNvPr>
          <p:cNvSpPr/>
          <p:nvPr/>
        </p:nvSpPr>
        <p:spPr>
          <a:xfrm>
            <a:off x="9582150" y="3883911"/>
            <a:ext cx="7879839" cy="591802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>
              <a:lnSpc>
                <a:spcPct val="150000"/>
              </a:lnSpc>
            </a:pPr>
            <a:r>
              <a:rPr lang="fa-IR" sz="2800" dirty="0"/>
              <a:t>1- تنفس عمیق نمائید 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/>
              <a:t>2- تمرین انگشتان 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/>
              <a:t>3- سرفه نمودن.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/>
              <a:t>4- حرکات کششی کف دست 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/>
              <a:t>5- متقاطع نمودن پاه ها 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/>
              <a:t>6- انجام دادن تمرین </a:t>
            </a:r>
            <a:r>
              <a:rPr lang="en-US" sz="2800" dirty="0"/>
              <a:t>Kegle</a:t>
            </a:r>
            <a:r>
              <a:rPr lang="fa-IR" sz="2800" dirty="0"/>
              <a:t> ( انجام دادن بعد از مشاوره صحی ).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/>
              <a:t>7- تقویه بخشیدن شانه و سدیه 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/>
              <a:t>8- حرکات شکم .</a:t>
            </a:r>
          </a:p>
          <a:p>
            <a:pPr algn="just" rtl="1">
              <a:lnSpc>
                <a:spcPct val="150000"/>
              </a:lnSpc>
            </a:pPr>
            <a:r>
              <a:rPr lang="fa-IR" sz="2800" dirty="0"/>
              <a:t>9- حرکات چرخشی حوصله .</a:t>
            </a:r>
          </a:p>
          <a:p>
            <a:pPr algn="just" rtl="1">
              <a:lnSpc>
                <a:spcPct val="150000"/>
              </a:lnSpc>
            </a:pPr>
            <a:endParaRPr lang="fa-IR" sz="2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33A42F7-85A8-4128-AC67-84A5412E5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22" y="900993"/>
            <a:ext cx="6566978" cy="231845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E91AECC-5116-4407-894C-827888958FC6}"/>
              </a:ext>
            </a:extLst>
          </p:cNvPr>
          <p:cNvSpPr txBox="1">
            <a:spLocks/>
          </p:cNvSpPr>
          <p:nvPr/>
        </p:nvSpPr>
        <p:spPr>
          <a:xfrm>
            <a:off x="849822" y="266347"/>
            <a:ext cx="4455091" cy="6346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مراجعه  نزد داکتر </a:t>
            </a:r>
            <a:endParaRPr lang="en-US" sz="32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B2F3A0D-0256-4215-ADEE-4D4FCE3172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22" y="6071310"/>
            <a:ext cx="6566978" cy="3332977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8081CB19-3A85-4BBC-8B9B-26E7B96272FC}"/>
              </a:ext>
            </a:extLst>
          </p:cNvPr>
          <p:cNvSpPr txBox="1">
            <a:spLocks/>
          </p:cNvSpPr>
          <p:nvPr/>
        </p:nvSpPr>
        <p:spPr>
          <a:xfrm>
            <a:off x="138621" y="3600451"/>
            <a:ext cx="6566979" cy="3104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Low" rtl="1">
              <a:buFont typeface="Arial" panose="020B0604020202020204" pitchFamily="34" charset="0"/>
              <a:buChar char="•"/>
            </a:pPr>
            <a:r>
              <a:rPr lang="fa-I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در صورت کاهش احساسات و نا امیدی </a:t>
            </a:r>
          </a:p>
          <a:p>
            <a:pPr marL="457200" indent="-457200" algn="justLow" rtl="1">
              <a:buFont typeface="Arial" panose="020B0604020202020204" pitchFamily="34" charset="0"/>
              <a:buChar char="•"/>
            </a:pPr>
            <a:r>
              <a:rPr lang="fa-I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افزایش خونریزی </a:t>
            </a:r>
          </a:p>
          <a:p>
            <a:pPr marL="457200" indent="-457200" algn="justLow" rtl="1">
              <a:buFont typeface="Arial" panose="020B0604020202020204" pitchFamily="34" charset="0"/>
              <a:buChar char="•"/>
            </a:pPr>
            <a:r>
              <a:rPr lang="fa-I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انتان / آبسه </a:t>
            </a:r>
          </a:p>
          <a:p>
            <a:pPr marL="457200" indent="-457200" algn="justLow" rtl="1">
              <a:buFont typeface="Arial" panose="020B0604020202020204" pitchFamily="34" charset="0"/>
              <a:buChar char="•"/>
            </a:pPr>
            <a:r>
              <a:rPr lang="fa-I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تب و لرزه </a:t>
            </a:r>
          </a:p>
          <a:p>
            <a:pPr marL="457200" indent="-457200" algn="justLow" rtl="1">
              <a:buFont typeface="Arial" panose="020B0604020202020204" pitchFamily="34" charset="0"/>
              <a:buChar char="•"/>
            </a:pPr>
            <a:r>
              <a:rPr lang="fa-IR" sz="32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استفراقات غیر قابل کنترول</a:t>
            </a:r>
          </a:p>
          <a:p>
            <a:pPr algn="justLow" rtl="1"/>
            <a:endParaRPr lang="fa-IR" sz="3200" b="1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899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1218</TotalTime>
  <Words>315</Words>
  <Application>Microsoft Office PowerPoint</Application>
  <PresentationFormat>Custom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Söhne</vt:lpstr>
      <vt:lpstr>Wingdings</vt:lpstr>
      <vt:lpstr>Office Theme</vt:lpstr>
      <vt:lpstr>PowerPoint Presentation</vt:lpstr>
      <vt:lpstr>تمرینات بعد از ولادت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 Muhammad Aslam</dc:creator>
  <cp:lastModifiedBy>Sara Sheikh</cp:lastModifiedBy>
  <cp:revision>61</cp:revision>
  <dcterms:created xsi:type="dcterms:W3CDTF">2023-08-07T10:40:58Z</dcterms:created>
  <dcterms:modified xsi:type="dcterms:W3CDTF">2024-05-14T11:04:15Z</dcterms:modified>
</cp:coreProperties>
</file>