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</p:sldIdLst>
  <p:sldSz cx="17610138" cy="990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7E6B1E-1D61-4ED2-A7A3-CEF43591C462}" v="6" dt="2023-10-02T06:37:48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162" autoAdjust="0"/>
  </p:normalViewPr>
  <p:slideViewPr>
    <p:cSldViewPr snapToGrid="0">
      <p:cViewPr varScale="1">
        <p:scale>
          <a:sx n="42" d="100"/>
          <a:sy n="42" d="100"/>
        </p:scale>
        <p:origin x="87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5AB6-CDF0-4887-8BAA-5EBB61E6EE25}" type="datetimeFigureOut">
              <a:rPr lang="en-AU" smtClean="0"/>
              <a:t>14/05/2024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C23A-1749-4C57-AC14-1AAC3423B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712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5AB6-CDF0-4887-8BAA-5EBB61E6EE25}" type="datetimeFigureOut">
              <a:rPr lang="en-AU" smtClean="0"/>
              <a:t>14/05/2024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C23A-1749-4C57-AC14-1AAC3423B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08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5AB6-CDF0-4887-8BAA-5EBB61E6EE25}" type="datetimeFigureOut">
              <a:rPr lang="en-AU" smtClean="0"/>
              <a:t>14/05/2024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C23A-1749-4C57-AC14-1AAC3423B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781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5AB6-CDF0-4887-8BAA-5EBB61E6EE25}" type="datetimeFigureOut">
              <a:rPr lang="en-AU" smtClean="0"/>
              <a:t>14/05/2024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C23A-1749-4C57-AC14-1AAC3423B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784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5AB6-CDF0-4887-8BAA-5EBB61E6EE25}" type="datetimeFigureOut">
              <a:rPr lang="en-AU" smtClean="0"/>
              <a:t>14/05/2024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C23A-1749-4C57-AC14-1AAC3423B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290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5AB6-CDF0-4887-8BAA-5EBB61E6EE25}" type="datetimeFigureOut">
              <a:rPr lang="en-AU" smtClean="0"/>
              <a:t>14/05/2024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C23A-1749-4C57-AC14-1AAC3423B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019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5AB6-CDF0-4887-8BAA-5EBB61E6EE25}" type="datetimeFigureOut">
              <a:rPr lang="en-AU" smtClean="0"/>
              <a:t>14/05/2024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C23A-1749-4C57-AC14-1AAC3423B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160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5AB6-CDF0-4887-8BAA-5EBB61E6EE25}" type="datetimeFigureOut">
              <a:rPr lang="en-AU" smtClean="0"/>
              <a:t>14/05/2024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C23A-1749-4C57-AC14-1AAC3423B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987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5AB6-CDF0-4887-8BAA-5EBB61E6EE25}" type="datetimeFigureOut">
              <a:rPr lang="en-AU" smtClean="0"/>
              <a:t>14/05/2024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C23A-1749-4C57-AC14-1AAC3423B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351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5AB6-CDF0-4887-8BAA-5EBB61E6EE25}" type="datetimeFigureOut">
              <a:rPr lang="en-AU" smtClean="0"/>
              <a:t>14/05/2024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C23A-1749-4C57-AC14-1AAC3423B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600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5AB6-CDF0-4887-8BAA-5EBB61E6EE25}" type="datetimeFigureOut">
              <a:rPr lang="en-AU" smtClean="0"/>
              <a:t>14/05/2024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C23A-1749-4C57-AC14-1AAC3423B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038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85AB6-CDF0-4887-8BAA-5EBB61E6EE25}" type="datetimeFigureOut">
              <a:rPr lang="en-AU" smtClean="0"/>
              <a:t>14/05/2024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0C23A-1749-4C57-AC14-1AAC3423B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40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D660A62-8C5E-A096-EC0E-2018576C418F}"/>
              </a:ext>
            </a:extLst>
          </p:cNvPr>
          <p:cNvSpPr txBox="1">
            <a:spLocks/>
          </p:cNvSpPr>
          <p:nvPr/>
        </p:nvSpPr>
        <p:spPr>
          <a:xfrm>
            <a:off x="0" y="8882741"/>
            <a:ext cx="17610137" cy="102325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1320759" rtl="0" eaLnBrk="1" latinLnBrk="0" hangingPunct="1">
              <a:lnSpc>
                <a:spcPct val="90000"/>
              </a:lnSpc>
              <a:spcBef>
                <a:spcPts val="1444"/>
              </a:spcBef>
              <a:buFont typeface="Arial" panose="020B0604020202020204" pitchFamily="34" charset="0"/>
              <a:buNone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380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759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81139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41519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01898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78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2658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83037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rgbClr val="374151"/>
                </a:solidFill>
                <a:latin typeface="Söhne"/>
              </a:rPr>
              <a:t>This poster has been created with financial support from the Aga Khan Foundation and Global Affairs Canada, and its content is derived from the Aga Khan University literature</a:t>
            </a:r>
            <a:endParaRPr lang="en-AU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FD9443-4A1E-4072-9F7B-6CD98AA59AA2}"/>
              </a:ext>
            </a:extLst>
          </p:cNvPr>
          <p:cNvSpPr/>
          <p:nvPr/>
        </p:nvSpPr>
        <p:spPr>
          <a:xfrm>
            <a:off x="10586720" y="217715"/>
            <a:ext cx="5506720" cy="6705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/>
              <a:t>عکس العمل مثبت والدین در مقابل طفل </a:t>
            </a:r>
            <a:endParaRPr lang="en-US" sz="32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3A9FBE-0B28-4493-9C8E-8841D8EBD2D5}"/>
              </a:ext>
            </a:extLst>
          </p:cNvPr>
          <p:cNvSpPr/>
          <p:nvPr/>
        </p:nvSpPr>
        <p:spPr>
          <a:xfrm>
            <a:off x="14380662" y="1023258"/>
            <a:ext cx="2525578" cy="26546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b="1" dirty="0"/>
              <a:t>ارتباط غیر انتفاعی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b="1" dirty="0"/>
              <a:t>تماس چشمی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b="1" dirty="0"/>
              <a:t>حرکات صورت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b="1" dirty="0"/>
              <a:t>تماس فزیکی مثل بغل گرفتن و نوازش نمودن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9EFCD5-CD7A-48AC-A4A3-F881F061F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080" y="3434080"/>
            <a:ext cx="7112090" cy="54486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84328D-2DBC-4AEF-BDF7-5BF50C1D6F4D}"/>
              </a:ext>
            </a:extLst>
          </p:cNvPr>
          <p:cNvSpPr/>
          <p:nvPr/>
        </p:nvSpPr>
        <p:spPr>
          <a:xfrm>
            <a:off x="10586720" y="1300480"/>
            <a:ext cx="2525578" cy="2089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b="1" dirty="0"/>
              <a:t>ارتباط شفاهی زبانی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b="1" dirty="0"/>
              <a:t>تون صدا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b="1" dirty="0"/>
              <a:t>کلمات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b="1" dirty="0"/>
              <a:t>با زبانی با طفل صحبت گردد تا او بفهمد</a:t>
            </a:r>
            <a:endParaRPr lang="en-US" sz="24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F76749-5FCC-4184-842B-775443AF7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7533" y="3129464"/>
            <a:ext cx="3918349" cy="357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1B97308-BA9A-4AFA-93FC-D405EA2F8AA4}"/>
              </a:ext>
            </a:extLst>
          </p:cNvPr>
          <p:cNvSpPr/>
          <p:nvPr/>
        </p:nvSpPr>
        <p:spPr>
          <a:xfrm>
            <a:off x="346049" y="2345145"/>
            <a:ext cx="4462490" cy="8837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/>
              <a:t>تقویت بخشیدن مهارت حل مشکلات </a:t>
            </a:r>
            <a:endParaRPr lang="en-US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5ADE71-010D-4A29-9347-51A65595E7A7}"/>
              </a:ext>
            </a:extLst>
          </p:cNvPr>
          <p:cNvSpPr/>
          <p:nvPr/>
        </p:nvSpPr>
        <p:spPr>
          <a:xfrm>
            <a:off x="812171" y="281763"/>
            <a:ext cx="8677269" cy="6705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/>
              <a:t>چطور میتوانیم یک سایکل مفید آموزشی برای طفل تان باشید</a:t>
            </a:r>
            <a:endParaRPr lang="en-US" sz="32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F6647B-52F2-42CB-BD04-89A593F8FCCB}"/>
              </a:ext>
            </a:extLst>
          </p:cNvPr>
          <p:cNvSpPr/>
          <p:nvPr/>
        </p:nvSpPr>
        <p:spPr>
          <a:xfrm>
            <a:off x="5213001" y="3178449"/>
            <a:ext cx="4462490" cy="8837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/>
              <a:t>بهبود مراقبت در یک  مدت زمان </a:t>
            </a:r>
            <a:endParaRPr lang="en-US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3F5F6E-05F4-45D3-9C51-82D08BF6D8A3}"/>
              </a:ext>
            </a:extLst>
          </p:cNvPr>
          <p:cNvSpPr/>
          <p:nvPr/>
        </p:nvSpPr>
        <p:spPr>
          <a:xfrm>
            <a:off x="0" y="4013199"/>
            <a:ext cx="3169920" cy="8837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/>
              <a:t>تقویت حافظه </a:t>
            </a:r>
            <a:endParaRPr lang="en-US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E024F6-C36F-4547-8FD5-5B967B9AFDC2}"/>
              </a:ext>
            </a:extLst>
          </p:cNvPr>
          <p:cNvSpPr/>
          <p:nvPr/>
        </p:nvSpPr>
        <p:spPr>
          <a:xfrm>
            <a:off x="5757143" y="6214024"/>
            <a:ext cx="3918348" cy="8837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/>
              <a:t>دسترسی به خلاقیت طفل </a:t>
            </a:r>
            <a:endParaRPr lang="en-US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E1400A-FD7E-495C-B2C4-32BA74EDC7CD}"/>
              </a:ext>
            </a:extLst>
          </p:cNvPr>
          <p:cNvSpPr/>
          <p:nvPr/>
        </p:nvSpPr>
        <p:spPr>
          <a:xfrm>
            <a:off x="812171" y="6606184"/>
            <a:ext cx="3918348" cy="8837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/>
              <a:t>بهبود مهارتهای فکری در حالات بحرانی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986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aby&#10;&#10;Description automatically generated">
            <a:extLst>
              <a:ext uri="{FF2B5EF4-FFF2-40B4-BE49-F238E27FC236}">
                <a16:creationId xmlns:a16="http://schemas.microsoft.com/office/drawing/2014/main" id="{60517B0C-2E04-EA9E-EB19-401E0764D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9" t="10146" r="14578" b="5606"/>
          <a:stretch/>
        </p:blipFill>
        <p:spPr>
          <a:xfrm>
            <a:off x="13345885" y="1197429"/>
            <a:ext cx="4093029" cy="7148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23D32D5-59D8-098E-6AC5-64E83C05111D}"/>
              </a:ext>
            </a:extLst>
          </p:cNvPr>
          <p:cNvSpPr txBox="1">
            <a:spLocks/>
          </p:cNvSpPr>
          <p:nvPr/>
        </p:nvSpPr>
        <p:spPr>
          <a:xfrm>
            <a:off x="0" y="8926286"/>
            <a:ext cx="17610137" cy="9544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30190" indent="-330190" algn="l" defTabSz="1320759" rtl="0" eaLnBrk="1" latinLnBrk="0" hangingPunct="1">
              <a:lnSpc>
                <a:spcPct val="90000"/>
              </a:lnSpc>
              <a:spcBef>
                <a:spcPts val="1444"/>
              </a:spcBef>
              <a:buFont typeface="Arial" panose="020B0604020202020204" pitchFamily="34" charset="0"/>
              <a:buChar char="•"/>
              <a:defRPr sz="4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0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949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329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709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2088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468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848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227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  <a:latin typeface="Söhne"/>
              </a:rPr>
              <a:t>For any questions or information, please contact the Aga Khan Health Services Centre nearest to your area.</a:t>
            </a:r>
            <a:endParaRPr lang="en-AU" sz="320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DF032F-C55D-4688-B0AF-68029CCC54A2}"/>
              </a:ext>
            </a:extLst>
          </p:cNvPr>
          <p:cNvSpPr/>
          <p:nvPr/>
        </p:nvSpPr>
        <p:spPr>
          <a:xfrm>
            <a:off x="9805081" y="1986465"/>
            <a:ext cx="3540803" cy="15457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/>
              <a:t>طفل دوست داشتنیم </a:t>
            </a:r>
            <a:endParaRPr lang="en-US" sz="32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AFE5F1-3905-4591-9A34-F1D15C324491}"/>
              </a:ext>
            </a:extLst>
          </p:cNvPr>
          <p:cNvSpPr/>
          <p:nvPr/>
        </p:nvSpPr>
        <p:spPr>
          <a:xfrm>
            <a:off x="9805081" y="4147447"/>
            <a:ext cx="3540803" cy="15457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/>
              <a:t>امروز بسیار سرد است </a:t>
            </a:r>
          </a:p>
          <a:p>
            <a:pPr algn="ctr"/>
            <a:r>
              <a:rPr lang="fa-IR" sz="3200" b="1" dirty="0"/>
              <a:t>ما را یخ زده </a:t>
            </a:r>
            <a:endParaRPr lang="en-US" sz="3200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F4AE7A-0F32-4192-A285-64F1D19541E1}"/>
              </a:ext>
            </a:extLst>
          </p:cNvPr>
          <p:cNvSpPr/>
          <p:nvPr/>
        </p:nvSpPr>
        <p:spPr>
          <a:xfrm>
            <a:off x="9805081" y="6476822"/>
            <a:ext cx="3540803" cy="15457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/>
              <a:t>طفل من شیر خلاص کرده </a:t>
            </a:r>
            <a:endParaRPr lang="en-US" sz="32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926112-76CE-46A4-8055-271A5A970679}"/>
              </a:ext>
            </a:extLst>
          </p:cNvPr>
          <p:cNvSpPr/>
          <p:nvPr/>
        </p:nvSpPr>
        <p:spPr>
          <a:xfrm>
            <a:off x="13691790" y="-908"/>
            <a:ext cx="3918348" cy="8837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/>
              <a:t>3- ارتباط شفاهی </a:t>
            </a:r>
            <a:endParaRPr lang="en-US" sz="32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C4DB89-816F-49E6-9443-6ABB9AC868A9}"/>
              </a:ext>
            </a:extLst>
          </p:cNvPr>
          <p:cNvSpPr/>
          <p:nvPr/>
        </p:nvSpPr>
        <p:spPr>
          <a:xfrm>
            <a:off x="2242457" y="25225"/>
            <a:ext cx="6154227" cy="8837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/>
              <a:t>4- حساسیت نشان دادن به سازگاری طفل  </a:t>
            </a:r>
            <a:endParaRPr lang="en-US" sz="3200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2C7B70D-8F97-4E95-A466-14AFDF385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456" y="1730962"/>
            <a:ext cx="6988629" cy="689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31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87</TotalTime>
  <Words>144</Words>
  <Application>Microsoft Office PowerPoint</Application>
  <PresentationFormat>Custom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Söhne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Kiran Muhammad Aslam</dc:creator>
  <cp:lastModifiedBy>Sara Sheikh</cp:lastModifiedBy>
  <cp:revision>14</cp:revision>
  <dcterms:created xsi:type="dcterms:W3CDTF">2023-08-07T10:40:58Z</dcterms:created>
  <dcterms:modified xsi:type="dcterms:W3CDTF">2024-05-14T11:06:40Z</dcterms:modified>
</cp:coreProperties>
</file>