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55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0AAA5-4C2A-448B-A7B1-CE0E15F086C6}" v="5" dt="2023-09-27T10:58:57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36" y="44"/>
      </p:cViewPr>
      <p:guideLst>
        <p:guide orient="horz" pos="3144"/>
        <p:guide pos="55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1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8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8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84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9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19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60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8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51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00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3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40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972C5-C425-BE9D-A054-699A4B1F0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752114"/>
            <a:ext cx="17610137" cy="115388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b="0" i="0" dirty="0">
                <a:solidFill>
                  <a:srgbClr val="374151"/>
                </a:solidFill>
                <a:effectLst/>
                <a:latin typeface="Söhne"/>
              </a:rPr>
              <a:t>This poster has been created with financial support from the Aga Khan Foundation and Global Affairs Canada, and its content is derived from the Aga Khan University literature</a:t>
            </a:r>
            <a:endParaRPr lang="fa-IR" sz="3200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AU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A99282-6FAB-4A2D-9E8C-AC86110E3DD7}"/>
              </a:ext>
            </a:extLst>
          </p:cNvPr>
          <p:cNvSpPr/>
          <p:nvPr/>
        </p:nvSpPr>
        <p:spPr>
          <a:xfrm>
            <a:off x="11149268" y="497437"/>
            <a:ext cx="5629326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/>
              <a:t>فواید تغذیه باشیر مادر و شیر خشک </a:t>
            </a:r>
            <a:endParaRPr lang="en-US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CE01-EEAA-4C3F-915A-755C0D28B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5605" y="1147862"/>
            <a:ext cx="1162212" cy="20957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852077E-8501-4AC5-991D-EC80CBC15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1" y="1252650"/>
            <a:ext cx="3080080" cy="66667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C208089-FE7B-4A62-883B-EA2BEF8C4B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485" y="1231082"/>
            <a:ext cx="1457528" cy="19052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79D5CFE-E1E9-4B99-B75E-DEF884FC3D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722" y="1357442"/>
            <a:ext cx="3080079" cy="696841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3BB0F97-27A4-4B24-B53C-47F90D744117}"/>
              </a:ext>
            </a:extLst>
          </p:cNvPr>
          <p:cNvSpPr/>
          <p:nvPr/>
        </p:nvSpPr>
        <p:spPr>
          <a:xfrm>
            <a:off x="11341768" y="5149516"/>
            <a:ext cx="2229853" cy="23688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Low" rtl="1">
              <a:buFont typeface="Courier New" panose="02070309020205020404" pitchFamily="49" charset="0"/>
              <a:buChar char="o"/>
            </a:pPr>
            <a:r>
              <a:rPr lang="fa-IR" b="1" dirty="0"/>
              <a:t>قیمت و پر هزهینه است.</a:t>
            </a:r>
          </a:p>
          <a:p>
            <a:pPr marL="285750" indent="-285750" algn="justLow" rtl="1">
              <a:buFont typeface="Courier New" panose="02070309020205020404" pitchFamily="49" charset="0"/>
              <a:buChar char="o"/>
            </a:pPr>
            <a:r>
              <a:rPr lang="fa-IR" b="1" dirty="0"/>
              <a:t>خطر بالا ناز شی از اسهالات و انتانات</a:t>
            </a:r>
          </a:p>
          <a:p>
            <a:pPr marL="285750" indent="-285750" algn="justLow" rtl="1">
              <a:buFont typeface="Courier New" panose="02070309020205020404" pitchFamily="49" charset="0"/>
              <a:buChar char="o"/>
            </a:pPr>
            <a:r>
              <a:rPr lang="fa-IR" b="1" dirty="0"/>
              <a:t>خطر ازدیاد وزن و شکر </a:t>
            </a:r>
          </a:p>
          <a:p>
            <a:pPr marL="285750" indent="-285750" algn="justLow" rtl="1">
              <a:buFont typeface="Courier New" panose="02070309020205020404" pitchFamily="49" charset="0"/>
              <a:buChar char="o"/>
            </a:pPr>
            <a:r>
              <a:rPr lang="fa-IR" b="1" dirty="0"/>
              <a:t>آفات سیستم هاضمه </a:t>
            </a:r>
            <a:endParaRPr lang="en-US" b="1" dirty="0"/>
          </a:p>
          <a:p>
            <a:pPr algn="justLow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2BA7501-D099-4D49-B9A7-1A8A8BA4D3E4}"/>
              </a:ext>
            </a:extLst>
          </p:cNvPr>
          <p:cNvSpPr/>
          <p:nvPr/>
        </p:nvSpPr>
        <p:spPr>
          <a:xfrm>
            <a:off x="14322409" y="4782432"/>
            <a:ext cx="2602012" cy="25327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 rtl="1">
              <a:buFont typeface="Courier New" panose="02070309020205020404" pitchFamily="49" charset="0"/>
              <a:buChar char="o"/>
            </a:pPr>
            <a:r>
              <a:rPr lang="fa-IR" sz="1600" b="1" dirty="0"/>
              <a:t>کمک کردن بین مادر و طفل </a:t>
            </a:r>
          </a:p>
          <a:p>
            <a:pPr marL="285750" indent="-285750" algn="just" rtl="1">
              <a:buFont typeface="Courier New" panose="02070309020205020404" pitchFamily="49" charset="0"/>
              <a:buChar char="o"/>
            </a:pPr>
            <a:r>
              <a:rPr lang="fa-IR" sz="1600" b="1" dirty="0"/>
              <a:t>بلند رفتن سیستم معافیتی بدن </a:t>
            </a:r>
          </a:p>
          <a:p>
            <a:pPr marL="285750" indent="-285750" algn="just" rtl="1">
              <a:buFont typeface="Courier New" panose="02070309020205020404" pitchFamily="49" charset="0"/>
              <a:buChar char="o"/>
            </a:pPr>
            <a:r>
              <a:rPr lang="fa-IR" sz="1600" b="1" dirty="0"/>
              <a:t>باعث رشد وتوسعه ذهنی میگردد</a:t>
            </a:r>
          </a:p>
          <a:p>
            <a:pPr marL="285750" indent="-285750" algn="just" rtl="1">
              <a:buFont typeface="Courier New" panose="02070309020205020404" pitchFamily="49" charset="0"/>
              <a:buChar char="o"/>
            </a:pPr>
            <a:r>
              <a:rPr lang="fa-IR" sz="1600" b="1" dirty="0"/>
              <a:t>باعث رشد بهتر دندان ها و فک ها  </a:t>
            </a:r>
          </a:p>
          <a:p>
            <a:pPr marL="285750" indent="-285750" algn="just" rtl="1">
              <a:buFont typeface="Courier New" panose="02070309020205020404" pitchFamily="49" charset="0"/>
              <a:buChar char="o"/>
            </a:pPr>
            <a:r>
              <a:rPr lang="fa-IR" sz="1600" b="1" dirty="0"/>
              <a:t>مقرون به صرفه </a:t>
            </a:r>
          </a:p>
          <a:p>
            <a:pPr marL="285750" indent="-285750" algn="just" rtl="1">
              <a:buFont typeface="Courier New" panose="02070309020205020404" pitchFamily="49" charset="0"/>
              <a:buChar char="o"/>
            </a:pPr>
            <a:endParaRPr lang="en-US" sz="1600" b="1" dirty="0"/>
          </a:p>
          <a:p>
            <a:pPr algn="ctr"/>
            <a:endParaRPr lang="en-US" sz="16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FD9025-617B-4BA3-BFB6-AA1B04C67627}"/>
              </a:ext>
            </a:extLst>
          </p:cNvPr>
          <p:cNvSpPr/>
          <p:nvPr/>
        </p:nvSpPr>
        <p:spPr>
          <a:xfrm>
            <a:off x="2536114" y="497437"/>
            <a:ext cx="5629326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/>
              <a:t>وضعیت های شیر دهی </a:t>
            </a:r>
            <a:endParaRPr lang="en-US" sz="2800" b="1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CC9BCA31-80A0-4D02-AE74-6EB1688DD7B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6854"/>
          <a:stretch/>
        </p:blipFill>
        <p:spPr>
          <a:xfrm>
            <a:off x="685716" y="1421609"/>
            <a:ext cx="8324933" cy="733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2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BCB28-FC2A-BA2B-36BA-421EAEFCF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70" y="8926286"/>
            <a:ext cx="17537567" cy="954489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b="0" i="0" dirty="0">
                <a:solidFill>
                  <a:srgbClr val="FF0000"/>
                </a:solidFill>
                <a:effectLst/>
                <a:latin typeface="Söhne"/>
              </a:rPr>
              <a:t>For any questions or information, please contact the Aga Khan Health Services Centre nearest to your area.</a:t>
            </a:r>
            <a:endParaRPr lang="en-AU" sz="32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693F71-193D-4EF5-A035-76DF77433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1" y="0"/>
            <a:ext cx="8965068" cy="89262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462D640-E65B-4773-9760-9AF5B47AE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69" y="271558"/>
            <a:ext cx="7718881" cy="843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7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1291</TotalTime>
  <Words>108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Söhne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Muhammad Aslam</dc:creator>
  <cp:lastModifiedBy>Sara Sheikh</cp:lastModifiedBy>
  <cp:revision>38</cp:revision>
  <dcterms:created xsi:type="dcterms:W3CDTF">2023-08-07T10:40:58Z</dcterms:created>
  <dcterms:modified xsi:type="dcterms:W3CDTF">2024-05-14T11:02:39Z</dcterms:modified>
</cp:coreProperties>
</file>