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1" r:id="rId2"/>
    <p:sldId id="262" r:id="rId3"/>
  </p:sldIdLst>
  <p:sldSz cx="17610138" cy="990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44" userDrawn="1">
          <p15:clr>
            <a:srgbClr val="A4A3A4"/>
          </p15:clr>
        </p15:guide>
        <p15:guide id="2" pos="5546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AE0AAA5-4C2A-448B-A7B1-CE0E15F086C6}" v="5" dt="2023-09-27T10:58:57.8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5" d="100"/>
          <a:sy n="45" d="100"/>
        </p:scale>
        <p:origin x="736" y="44"/>
      </p:cViewPr>
      <p:guideLst>
        <p:guide orient="horz" pos="3144"/>
        <p:guide pos="554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1267" y="1621191"/>
            <a:ext cx="13207604" cy="3448756"/>
          </a:xfrm>
        </p:spPr>
        <p:txBody>
          <a:bodyPr anchor="b"/>
          <a:lstStyle>
            <a:lvl1pPr algn="ctr"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1267" y="5202944"/>
            <a:ext cx="13207604" cy="2391656"/>
          </a:xfrm>
        </p:spPr>
        <p:txBody>
          <a:bodyPr/>
          <a:lstStyle>
            <a:lvl1pPr marL="0" indent="0" algn="ctr">
              <a:buNone/>
              <a:defRPr sz="3467"/>
            </a:lvl1pPr>
            <a:lvl2pPr marL="660380" indent="0" algn="ctr">
              <a:buNone/>
              <a:defRPr sz="2889"/>
            </a:lvl2pPr>
            <a:lvl3pPr marL="1320759" indent="0" algn="ctr">
              <a:buNone/>
              <a:defRPr sz="2600"/>
            </a:lvl3pPr>
            <a:lvl4pPr marL="1981139" indent="0" algn="ctr">
              <a:buNone/>
              <a:defRPr sz="2311"/>
            </a:lvl4pPr>
            <a:lvl5pPr marL="2641519" indent="0" algn="ctr">
              <a:buNone/>
              <a:defRPr sz="2311"/>
            </a:lvl5pPr>
            <a:lvl6pPr marL="3301898" indent="0" algn="ctr">
              <a:buNone/>
              <a:defRPr sz="2311"/>
            </a:lvl6pPr>
            <a:lvl7pPr marL="3962278" indent="0" algn="ctr">
              <a:buNone/>
              <a:defRPr sz="2311"/>
            </a:lvl7pPr>
            <a:lvl8pPr marL="4622658" indent="0" algn="ctr">
              <a:buNone/>
              <a:defRPr sz="2311"/>
            </a:lvl8pPr>
            <a:lvl9pPr marL="5283037" indent="0" algn="ctr">
              <a:buNone/>
              <a:defRPr sz="2311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1243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50883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602255" y="527403"/>
            <a:ext cx="379718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10697" y="527403"/>
            <a:ext cx="11171431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27814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7845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01525" y="2469622"/>
            <a:ext cx="15188744" cy="4120620"/>
          </a:xfrm>
        </p:spPr>
        <p:txBody>
          <a:bodyPr anchor="b"/>
          <a:lstStyle>
            <a:lvl1pPr>
              <a:defRPr sz="866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1525" y="6629225"/>
            <a:ext cx="15188744" cy="2166937"/>
          </a:xfrm>
        </p:spPr>
        <p:txBody>
          <a:bodyPr/>
          <a:lstStyle>
            <a:lvl1pPr marL="0" indent="0">
              <a:buNone/>
              <a:defRPr sz="3467">
                <a:solidFill>
                  <a:schemeClr val="tx1">
                    <a:tint val="75000"/>
                  </a:schemeClr>
                </a:solidFill>
              </a:defRPr>
            </a:lvl1pPr>
            <a:lvl2pPr marL="660380" indent="0">
              <a:buNone/>
              <a:defRPr sz="2889">
                <a:solidFill>
                  <a:schemeClr val="tx1">
                    <a:tint val="75000"/>
                  </a:schemeClr>
                </a:solidFill>
              </a:defRPr>
            </a:lvl2pPr>
            <a:lvl3pPr marL="1320759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3pPr>
            <a:lvl4pPr marL="198113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4pPr>
            <a:lvl5pPr marL="2641519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5pPr>
            <a:lvl6pPr marL="330189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6pPr>
            <a:lvl7pPr marL="396227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7pPr>
            <a:lvl8pPr marL="4622658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8pPr>
            <a:lvl9pPr marL="5283037" indent="0">
              <a:buNone/>
              <a:defRPr sz="231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6290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0697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15132" y="2637014"/>
            <a:ext cx="7484309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601936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1" y="527404"/>
            <a:ext cx="15188744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2991" y="2428347"/>
            <a:ext cx="7449913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2991" y="3618442"/>
            <a:ext cx="744991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915133" y="2428347"/>
            <a:ext cx="7486602" cy="1190095"/>
          </a:xfrm>
        </p:spPr>
        <p:txBody>
          <a:bodyPr anchor="b"/>
          <a:lstStyle>
            <a:lvl1pPr marL="0" indent="0">
              <a:buNone/>
              <a:defRPr sz="3467" b="1"/>
            </a:lvl1pPr>
            <a:lvl2pPr marL="660380" indent="0">
              <a:buNone/>
              <a:defRPr sz="2889" b="1"/>
            </a:lvl2pPr>
            <a:lvl3pPr marL="1320759" indent="0">
              <a:buNone/>
              <a:defRPr sz="2600" b="1"/>
            </a:lvl3pPr>
            <a:lvl4pPr marL="1981139" indent="0">
              <a:buNone/>
              <a:defRPr sz="2311" b="1"/>
            </a:lvl4pPr>
            <a:lvl5pPr marL="2641519" indent="0">
              <a:buNone/>
              <a:defRPr sz="2311" b="1"/>
            </a:lvl5pPr>
            <a:lvl6pPr marL="3301898" indent="0">
              <a:buNone/>
              <a:defRPr sz="2311" b="1"/>
            </a:lvl6pPr>
            <a:lvl7pPr marL="3962278" indent="0">
              <a:buNone/>
              <a:defRPr sz="2311" b="1"/>
            </a:lvl7pPr>
            <a:lvl8pPr marL="4622658" indent="0">
              <a:buNone/>
              <a:defRPr sz="2311" b="1"/>
            </a:lvl8pPr>
            <a:lvl9pPr marL="5283037" indent="0">
              <a:buNone/>
              <a:defRPr sz="231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915133" y="3618442"/>
            <a:ext cx="7486602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81602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39870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3516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86603" y="1426281"/>
            <a:ext cx="8915132" cy="7039681"/>
          </a:xfrm>
        </p:spPr>
        <p:txBody>
          <a:bodyPr/>
          <a:lstStyle>
            <a:lvl1pPr>
              <a:defRPr sz="4622"/>
            </a:lvl1pPr>
            <a:lvl2pPr>
              <a:defRPr sz="4044"/>
            </a:lvl2pPr>
            <a:lvl3pPr>
              <a:defRPr sz="3467"/>
            </a:lvl3pPr>
            <a:lvl4pPr>
              <a:defRPr sz="2889"/>
            </a:lvl4pPr>
            <a:lvl5pPr>
              <a:defRPr sz="2889"/>
            </a:lvl5pPr>
            <a:lvl6pPr>
              <a:defRPr sz="2889"/>
            </a:lvl6pPr>
            <a:lvl7pPr>
              <a:defRPr sz="2889"/>
            </a:lvl7pPr>
            <a:lvl8pPr>
              <a:defRPr sz="2889"/>
            </a:lvl8pPr>
            <a:lvl9pPr>
              <a:defRPr sz="288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5060099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2992" y="660400"/>
            <a:ext cx="5679727" cy="2311400"/>
          </a:xfrm>
        </p:spPr>
        <p:txBody>
          <a:bodyPr anchor="b"/>
          <a:lstStyle>
            <a:lvl1pPr>
              <a:defRPr sz="462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86603" y="1426281"/>
            <a:ext cx="8915132" cy="7039681"/>
          </a:xfrm>
        </p:spPr>
        <p:txBody>
          <a:bodyPr anchor="t"/>
          <a:lstStyle>
            <a:lvl1pPr marL="0" indent="0">
              <a:buNone/>
              <a:defRPr sz="4622"/>
            </a:lvl1pPr>
            <a:lvl2pPr marL="660380" indent="0">
              <a:buNone/>
              <a:defRPr sz="4044"/>
            </a:lvl2pPr>
            <a:lvl3pPr marL="1320759" indent="0">
              <a:buNone/>
              <a:defRPr sz="3467"/>
            </a:lvl3pPr>
            <a:lvl4pPr marL="1981139" indent="0">
              <a:buNone/>
              <a:defRPr sz="2889"/>
            </a:lvl4pPr>
            <a:lvl5pPr marL="2641519" indent="0">
              <a:buNone/>
              <a:defRPr sz="2889"/>
            </a:lvl5pPr>
            <a:lvl6pPr marL="3301898" indent="0">
              <a:buNone/>
              <a:defRPr sz="2889"/>
            </a:lvl6pPr>
            <a:lvl7pPr marL="3962278" indent="0">
              <a:buNone/>
              <a:defRPr sz="2889"/>
            </a:lvl7pPr>
            <a:lvl8pPr marL="4622658" indent="0">
              <a:buNone/>
              <a:defRPr sz="2889"/>
            </a:lvl8pPr>
            <a:lvl9pPr marL="5283037" indent="0">
              <a:buNone/>
              <a:defRPr sz="288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2992" y="2971800"/>
            <a:ext cx="5679727" cy="5505627"/>
          </a:xfrm>
        </p:spPr>
        <p:txBody>
          <a:bodyPr/>
          <a:lstStyle>
            <a:lvl1pPr marL="0" indent="0">
              <a:buNone/>
              <a:defRPr sz="2311"/>
            </a:lvl1pPr>
            <a:lvl2pPr marL="660380" indent="0">
              <a:buNone/>
              <a:defRPr sz="2022"/>
            </a:lvl2pPr>
            <a:lvl3pPr marL="1320759" indent="0">
              <a:buNone/>
              <a:defRPr sz="1733"/>
            </a:lvl3pPr>
            <a:lvl4pPr marL="1981139" indent="0">
              <a:buNone/>
              <a:defRPr sz="1444"/>
            </a:lvl4pPr>
            <a:lvl5pPr marL="2641519" indent="0">
              <a:buNone/>
              <a:defRPr sz="1444"/>
            </a:lvl5pPr>
            <a:lvl6pPr marL="3301898" indent="0">
              <a:buNone/>
              <a:defRPr sz="1444"/>
            </a:lvl6pPr>
            <a:lvl7pPr marL="3962278" indent="0">
              <a:buNone/>
              <a:defRPr sz="1444"/>
            </a:lvl7pPr>
            <a:lvl8pPr marL="4622658" indent="0">
              <a:buNone/>
              <a:defRPr sz="1444"/>
            </a:lvl8pPr>
            <a:lvl9pPr marL="5283037" indent="0">
              <a:buNone/>
              <a:defRPr sz="1444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30383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0697" y="527404"/>
            <a:ext cx="15188744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0697" y="2637014"/>
            <a:ext cx="15188744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10697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085AB6-CDF0-4887-8BAA-5EBB61E6EE25}" type="datetimeFigureOut">
              <a:rPr lang="en-AU" smtClean="0"/>
              <a:t>14/05/2024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33358" y="9181395"/>
            <a:ext cx="594342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2437160" y="9181395"/>
            <a:ext cx="3962281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73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10C23A-1749-4C57-AC14-1AAC3423B64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584007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20759" rtl="0" eaLnBrk="1" latinLnBrk="0" hangingPunct="1">
        <a:lnSpc>
          <a:spcPct val="90000"/>
        </a:lnSpc>
        <a:spcBef>
          <a:spcPct val="0"/>
        </a:spcBef>
        <a:buNone/>
        <a:defRPr sz="635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0190" indent="-330190" algn="l" defTabSz="1320759" rtl="0" eaLnBrk="1" latinLnBrk="0" hangingPunct="1">
        <a:lnSpc>
          <a:spcPct val="90000"/>
        </a:lnSpc>
        <a:spcBef>
          <a:spcPts val="1444"/>
        </a:spcBef>
        <a:buFont typeface="Arial" panose="020B0604020202020204" pitchFamily="34" charset="0"/>
        <a:buChar char="•"/>
        <a:defRPr sz="4044" kern="1200">
          <a:solidFill>
            <a:schemeClr val="tx1"/>
          </a:solidFill>
          <a:latin typeface="+mn-lt"/>
          <a:ea typeface="+mn-ea"/>
          <a:cs typeface="+mn-cs"/>
        </a:defRPr>
      </a:lvl1pPr>
      <a:lvl2pPr marL="990570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3467" kern="1200">
          <a:solidFill>
            <a:schemeClr val="tx1"/>
          </a:solidFill>
          <a:latin typeface="+mn-lt"/>
          <a:ea typeface="+mn-ea"/>
          <a:cs typeface="+mn-cs"/>
        </a:defRPr>
      </a:lvl2pPr>
      <a:lvl3pPr marL="165094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889" kern="1200">
          <a:solidFill>
            <a:schemeClr val="tx1"/>
          </a:solidFill>
          <a:latin typeface="+mn-lt"/>
          <a:ea typeface="+mn-ea"/>
          <a:cs typeface="+mn-cs"/>
        </a:defRPr>
      </a:lvl3pPr>
      <a:lvl4pPr marL="231132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971709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63208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429246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952848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613227" indent="-330190" algn="l" defTabSz="1320759" rtl="0" eaLnBrk="1" latinLnBrk="0" hangingPunct="1">
        <a:lnSpc>
          <a:spcPct val="90000"/>
        </a:lnSpc>
        <a:spcBef>
          <a:spcPts val="722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60380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2075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8113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1519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30189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27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622658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83037" algn="l" defTabSz="1320759" rtl="0" eaLnBrk="1" latinLnBrk="0" hangingPunct="1"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0972C5-C425-BE9D-A054-699A4B1F06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0" y="8752114"/>
            <a:ext cx="17610137" cy="1153885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200" b="0" i="0" dirty="0">
                <a:solidFill>
                  <a:srgbClr val="374151"/>
                </a:solidFill>
                <a:effectLst/>
                <a:latin typeface="Söhne"/>
              </a:rPr>
              <a:t>This poster has been created with financial support from the Aga Khan Foundation and Global Affairs Canada, and its content is derived from the Aga Khan University literature</a:t>
            </a:r>
            <a:endParaRPr lang="fa-IR" sz="3200" b="0" i="0" dirty="0">
              <a:solidFill>
                <a:srgbClr val="374151"/>
              </a:solidFill>
              <a:effectLst/>
              <a:latin typeface="Söhne"/>
            </a:endParaRPr>
          </a:p>
          <a:p>
            <a:endParaRPr lang="en-AU" sz="3200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56A99282-6FAB-4A2D-9E8C-AC86110E3DD7}"/>
              </a:ext>
            </a:extLst>
          </p:cNvPr>
          <p:cNvSpPr/>
          <p:nvPr/>
        </p:nvSpPr>
        <p:spPr>
          <a:xfrm>
            <a:off x="11149268" y="497437"/>
            <a:ext cx="5629326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/>
              <a:t>فواید تغذیه باشیر مادر و شیر خشک </a:t>
            </a:r>
            <a:endParaRPr lang="en-US" sz="2800" b="1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18FCE01-EEAA-4C3F-915A-755C0D28BE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945605" y="1147862"/>
            <a:ext cx="1162212" cy="209579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3852077E-8501-4AC5-991D-EC80CBC15D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20801" y="1252650"/>
            <a:ext cx="3080080" cy="6666752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AC208089-FE7B-4A62-883B-EA2BEF8C4BB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12485" y="1231082"/>
            <a:ext cx="1457528" cy="190527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079D5CFE-E1E9-4B99-B75E-DEF884FC3D9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0722" y="1357442"/>
            <a:ext cx="3080079" cy="6968412"/>
          </a:xfrm>
          <a:prstGeom prst="rect">
            <a:avLst/>
          </a:prstGeom>
        </p:spPr>
      </p:pic>
      <p:sp>
        <p:nvSpPr>
          <p:cNvPr id="26" name="Rectangle 25">
            <a:extLst>
              <a:ext uri="{FF2B5EF4-FFF2-40B4-BE49-F238E27FC236}">
                <a16:creationId xmlns:a16="http://schemas.microsoft.com/office/drawing/2014/main" id="{23BB0F97-27A4-4B24-B53C-47F90D744117}"/>
              </a:ext>
            </a:extLst>
          </p:cNvPr>
          <p:cNvSpPr/>
          <p:nvPr/>
        </p:nvSpPr>
        <p:spPr>
          <a:xfrm>
            <a:off x="11341768" y="5149516"/>
            <a:ext cx="2229853" cy="2368884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Low" rtl="1">
              <a:buFont typeface="Courier New" panose="02070309020205020404" pitchFamily="49" charset="0"/>
              <a:buChar char="o"/>
            </a:pPr>
            <a:r>
              <a:rPr lang="fa-IR" b="1" dirty="0"/>
              <a:t>قیمت و پر هزهینه است.</a:t>
            </a:r>
          </a:p>
          <a:p>
            <a:pPr marL="285750" indent="-285750" algn="justLow" rtl="1">
              <a:buFont typeface="Courier New" panose="02070309020205020404" pitchFamily="49" charset="0"/>
              <a:buChar char="o"/>
            </a:pPr>
            <a:r>
              <a:rPr lang="fa-IR" b="1" dirty="0"/>
              <a:t>خطر بالا ناز شی از اسهالات و انتانات</a:t>
            </a:r>
          </a:p>
          <a:p>
            <a:pPr marL="285750" indent="-285750" algn="justLow" rtl="1">
              <a:buFont typeface="Courier New" panose="02070309020205020404" pitchFamily="49" charset="0"/>
              <a:buChar char="o"/>
            </a:pPr>
            <a:r>
              <a:rPr lang="fa-IR" b="1" dirty="0"/>
              <a:t>خطر ازدیاد وزن و شکر </a:t>
            </a:r>
          </a:p>
          <a:p>
            <a:pPr marL="285750" indent="-285750" algn="justLow" rtl="1">
              <a:buFont typeface="Courier New" panose="02070309020205020404" pitchFamily="49" charset="0"/>
              <a:buChar char="o"/>
            </a:pPr>
            <a:r>
              <a:rPr lang="fa-IR" b="1" dirty="0"/>
              <a:t>آفات سیستم هاضمه </a:t>
            </a:r>
            <a:endParaRPr lang="en-US" b="1" dirty="0"/>
          </a:p>
          <a:p>
            <a:pPr algn="justLow"/>
            <a:endParaRPr lang="en-US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F2BA7501-D099-4D49-B9A7-1A8A8BA4D3E4}"/>
              </a:ext>
            </a:extLst>
          </p:cNvPr>
          <p:cNvSpPr/>
          <p:nvPr/>
        </p:nvSpPr>
        <p:spPr>
          <a:xfrm>
            <a:off x="14322409" y="4782432"/>
            <a:ext cx="2602012" cy="2532768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 algn="just" rtl="1">
              <a:buFont typeface="Courier New" panose="02070309020205020404" pitchFamily="49" charset="0"/>
              <a:buChar char="o"/>
            </a:pPr>
            <a:r>
              <a:rPr lang="fa-IR" sz="1600" b="1" dirty="0"/>
              <a:t>کمک کردن بین مادر و طفل </a:t>
            </a:r>
          </a:p>
          <a:p>
            <a:pPr marL="285750" indent="-285750" algn="just" rtl="1">
              <a:buFont typeface="Courier New" panose="02070309020205020404" pitchFamily="49" charset="0"/>
              <a:buChar char="o"/>
            </a:pPr>
            <a:r>
              <a:rPr lang="fa-IR" sz="1600" b="1" dirty="0"/>
              <a:t>بلند رفتن سیستم معافیتی بدن </a:t>
            </a:r>
          </a:p>
          <a:p>
            <a:pPr marL="285750" indent="-285750" algn="just" rtl="1">
              <a:buFont typeface="Courier New" panose="02070309020205020404" pitchFamily="49" charset="0"/>
              <a:buChar char="o"/>
            </a:pPr>
            <a:r>
              <a:rPr lang="fa-IR" sz="1600" b="1" dirty="0"/>
              <a:t>باعث رشد وتوسعه ذهنی میگردد</a:t>
            </a:r>
          </a:p>
          <a:p>
            <a:pPr marL="285750" indent="-285750" algn="just" rtl="1">
              <a:buFont typeface="Courier New" panose="02070309020205020404" pitchFamily="49" charset="0"/>
              <a:buChar char="o"/>
            </a:pPr>
            <a:r>
              <a:rPr lang="fa-IR" sz="1600" b="1" dirty="0"/>
              <a:t>باعث رشد بهتر دندان ها و فک ها  </a:t>
            </a:r>
          </a:p>
          <a:p>
            <a:pPr marL="285750" indent="-285750" algn="just" rtl="1">
              <a:buFont typeface="Courier New" panose="02070309020205020404" pitchFamily="49" charset="0"/>
              <a:buChar char="o"/>
            </a:pPr>
            <a:r>
              <a:rPr lang="fa-IR" sz="1600" b="1" dirty="0"/>
              <a:t>مقرون به صرفه </a:t>
            </a:r>
          </a:p>
          <a:p>
            <a:pPr marL="285750" indent="-285750" algn="just" rtl="1">
              <a:buFont typeface="Courier New" panose="02070309020205020404" pitchFamily="49" charset="0"/>
              <a:buChar char="o"/>
            </a:pPr>
            <a:endParaRPr lang="en-US" sz="1600" b="1" dirty="0"/>
          </a:p>
          <a:p>
            <a:pPr algn="ctr"/>
            <a:endParaRPr lang="en-US" sz="1600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5FD9025-617B-4BA3-BFB6-AA1B04C67627}"/>
              </a:ext>
            </a:extLst>
          </p:cNvPr>
          <p:cNvSpPr/>
          <p:nvPr/>
        </p:nvSpPr>
        <p:spPr>
          <a:xfrm>
            <a:off x="2536114" y="497437"/>
            <a:ext cx="5629326" cy="64008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a-IR" sz="2800" b="1" dirty="0"/>
              <a:t>وضعیت های شیر دهی </a:t>
            </a:r>
            <a:endParaRPr lang="en-US" sz="2800" b="1" dirty="0"/>
          </a:p>
        </p:txBody>
      </p:sp>
      <p:pic>
        <p:nvPicPr>
          <p:cNvPr id="54" name="Picture 53">
            <a:extLst>
              <a:ext uri="{FF2B5EF4-FFF2-40B4-BE49-F238E27FC236}">
                <a16:creationId xmlns:a16="http://schemas.microsoft.com/office/drawing/2014/main" id="{CC9BCA31-80A0-4D02-AE74-6EB1688DD7B3}"/>
              </a:ext>
            </a:extLst>
          </p:cNvPr>
          <p:cNvPicPr>
            <a:picLocks noChangeAspect="1"/>
          </p:cNvPicPr>
          <p:nvPr/>
        </p:nvPicPr>
        <p:blipFill rotWithShape="1">
          <a:blip r:embed="rId8"/>
          <a:srcRect t="6854"/>
          <a:stretch/>
        </p:blipFill>
        <p:spPr>
          <a:xfrm>
            <a:off x="685716" y="1421609"/>
            <a:ext cx="8324933" cy="73305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23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96BCB28-FC2A-BA2B-36BA-421EAEFCFE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570" y="8926286"/>
            <a:ext cx="17537567" cy="954489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lang="en-US" sz="3200" b="0" i="0" dirty="0">
                <a:solidFill>
                  <a:srgbClr val="FF0000"/>
                </a:solidFill>
                <a:effectLst/>
                <a:latin typeface="Söhne"/>
              </a:rPr>
              <a:t>For any questions or information, please contact the Aga Khan Health Services Centre nearest to your area.</a:t>
            </a:r>
            <a:endParaRPr lang="en-AU" sz="3200" dirty="0">
              <a:solidFill>
                <a:srgbClr val="FF000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D693F71-193D-4EF5-A035-76DF774332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572501" y="0"/>
            <a:ext cx="8965068" cy="8926286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462D640-E65B-4773-9760-9AF5B47AE02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569" y="271558"/>
            <a:ext cx="7718881" cy="84342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47766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1291</TotalTime>
  <Words>108</Words>
  <Application>Microsoft Office PowerPoint</Application>
  <PresentationFormat>Custom</PresentationFormat>
  <Paragraphs>13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Courier New</vt:lpstr>
      <vt:lpstr>Söhne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Kiran Muhammad Aslam</dc:creator>
  <cp:lastModifiedBy>Sara Sheikh</cp:lastModifiedBy>
  <cp:revision>38</cp:revision>
  <dcterms:created xsi:type="dcterms:W3CDTF">2023-08-07T10:40:58Z</dcterms:created>
  <dcterms:modified xsi:type="dcterms:W3CDTF">2024-05-14T11:02:39Z</dcterms:modified>
</cp:coreProperties>
</file>