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</p:sldIdLst>
  <p:sldSz cx="17610138" cy="990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FB62E7-0C3F-4944-8509-71487CF345C6}" v="6" dt="2023-10-02T06:22:22.7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736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7124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08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781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784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290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019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160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987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351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600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038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840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714A53A0-2771-7F19-08F8-C215A30107BE}"/>
              </a:ext>
            </a:extLst>
          </p:cNvPr>
          <p:cNvSpPr txBox="1">
            <a:spLocks/>
          </p:cNvSpPr>
          <p:nvPr/>
        </p:nvSpPr>
        <p:spPr>
          <a:xfrm>
            <a:off x="0" y="9027884"/>
            <a:ext cx="17610137" cy="87811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1320759" rtl="0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None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0380" indent="0" algn="ctr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None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20759" indent="0" algn="ctr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81139" indent="0" algn="ctr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None/>
              <a:defRPr sz="23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41519" indent="0" algn="ctr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None/>
              <a:defRPr sz="23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01898" indent="0" algn="ctr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None/>
              <a:defRPr sz="23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78" indent="0" algn="ctr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None/>
              <a:defRPr sz="23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622658" indent="0" algn="ctr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None/>
              <a:defRPr sz="23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283037" indent="0" algn="ctr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None/>
              <a:defRPr sz="23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solidFill>
                  <a:srgbClr val="374151"/>
                </a:solidFill>
                <a:latin typeface="Söhne"/>
              </a:rPr>
              <a:t>This poster has been created with financial support from the Aga Khan Foundation and Global Affairs Canada, and its content is derived from the Aga Khan University literature</a:t>
            </a:r>
            <a:endParaRPr lang="en-AU" sz="32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61582EE-FED4-4B57-B342-B7E2A7FB0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6480" y="95217"/>
            <a:ext cx="7673657" cy="886928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723FFF84-FC98-401E-A083-B5D5B87174A2}"/>
              </a:ext>
            </a:extLst>
          </p:cNvPr>
          <p:cNvSpPr/>
          <p:nvPr/>
        </p:nvSpPr>
        <p:spPr>
          <a:xfrm>
            <a:off x="1097280" y="2967208"/>
            <a:ext cx="6238240" cy="26909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 rtl="1"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9A3AA3CC-611E-46A4-BFC4-513EDCAFD4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560" y="414486"/>
            <a:ext cx="7511099" cy="8384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864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5C866FBC-EC36-FE44-1B1F-DC289311684F}"/>
              </a:ext>
            </a:extLst>
          </p:cNvPr>
          <p:cNvSpPr txBox="1">
            <a:spLocks/>
          </p:cNvSpPr>
          <p:nvPr/>
        </p:nvSpPr>
        <p:spPr>
          <a:xfrm>
            <a:off x="0" y="8897258"/>
            <a:ext cx="17610137" cy="98351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30190" indent="-330190" algn="l" defTabSz="1320759" rtl="0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Söhne"/>
              </a:rPr>
              <a:t>For any questions or information, please contact the Aga Khan Health Services Centre nearest to your area.</a:t>
            </a:r>
            <a:endParaRPr lang="en-AU" sz="3200" dirty="0">
              <a:solidFill>
                <a:srgbClr val="FF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A7F122-72F8-4612-8CDC-3D0FDC912C5C}"/>
              </a:ext>
            </a:extLst>
          </p:cNvPr>
          <p:cNvSpPr/>
          <p:nvPr/>
        </p:nvSpPr>
        <p:spPr>
          <a:xfrm>
            <a:off x="1239520" y="5181600"/>
            <a:ext cx="4748319" cy="27578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C5AA844-59F6-48CE-A57E-79B066EE37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4994"/>
            <a:ext cx="8006080" cy="871311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AC21F68-DCD1-4396-BEDB-9031244C56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5600" y="147236"/>
            <a:ext cx="8364537" cy="871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252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92</TotalTime>
  <Words>48</Words>
  <Application>Microsoft Office PowerPoint</Application>
  <PresentationFormat>Custom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Söhne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Kiran Muhammad Aslam</dc:creator>
  <cp:lastModifiedBy>Sara Sheikh</cp:lastModifiedBy>
  <cp:revision>20</cp:revision>
  <dcterms:created xsi:type="dcterms:W3CDTF">2023-08-07T10:40:58Z</dcterms:created>
  <dcterms:modified xsi:type="dcterms:W3CDTF">2024-05-14T11:05:59Z</dcterms:modified>
</cp:coreProperties>
</file>