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B62E7-0C3F-4944-8509-71487CF345C6}" v="6" dt="2023-10-02T06:22:22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3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1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8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84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9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19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6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8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51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00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3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40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714A53A0-2771-7F19-08F8-C215A30107BE}"/>
              </a:ext>
            </a:extLst>
          </p:cNvPr>
          <p:cNvSpPr txBox="1">
            <a:spLocks/>
          </p:cNvSpPr>
          <p:nvPr/>
        </p:nvSpPr>
        <p:spPr>
          <a:xfrm>
            <a:off x="0" y="9027884"/>
            <a:ext cx="17610137" cy="87811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rgbClr val="374151"/>
                </a:solidFill>
                <a:latin typeface="Söhne"/>
              </a:rPr>
              <a:t>This poster has been created with financial support from the Aga Khan Foundation and Global Affairs Canada, and its content is derived from the Aga Khan University literature</a:t>
            </a:r>
            <a:endParaRPr lang="en-AU" sz="3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1582EE-FED4-4B57-B342-B7E2A7FB0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480" y="95217"/>
            <a:ext cx="7673657" cy="886928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23FFF84-FC98-401E-A083-B5D5B87174A2}"/>
              </a:ext>
            </a:extLst>
          </p:cNvPr>
          <p:cNvSpPr/>
          <p:nvPr/>
        </p:nvSpPr>
        <p:spPr>
          <a:xfrm>
            <a:off x="1097280" y="2967208"/>
            <a:ext cx="6238240" cy="2690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A3AA3CC-611E-46A4-BFC4-513EDCAFD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" y="414486"/>
            <a:ext cx="7511099" cy="83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5C866FBC-EC36-FE44-1B1F-DC289311684F}"/>
              </a:ext>
            </a:extLst>
          </p:cNvPr>
          <p:cNvSpPr txBox="1">
            <a:spLocks/>
          </p:cNvSpPr>
          <p:nvPr/>
        </p:nvSpPr>
        <p:spPr>
          <a:xfrm>
            <a:off x="0" y="8897258"/>
            <a:ext cx="17610137" cy="98351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Söhne"/>
              </a:rPr>
              <a:t>For any questions or information, please contact the Aga Khan Health Services Centre nearest to your area.</a:t>
            </a:r>
            <a:endParaRPr lang="en-AU" sz="32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A7F122-72F8-4612-8CDC-3D0FDC912C5C}"/>
              </a:ext>
            </a:extLst>
          </p:cNvPr>
          <p:cNvSpPr/>
          <p:nvPr/>
        </p:nvSpPr>
        <p:spPr>
          <a:xfrm>
            <a:off x="1239520" y="5181600"/>
            <a:ext cx="4748319" cy="2757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5AA844-59F6-48CE-A57E-79B066EE3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994"/>
            <a:ext cx="8006080" cy="87131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AC21F68-DCD1-4396-BEDB-9031244C5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600" y="147236"/>
            <a:ext cx="8364537" cy="87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5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92</TotalTime>
  <Words>48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Söhne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Muhammad Aslam</dc:creator>
  <cp:lastModifiedBy>Sara Sheikh</cp:lastModifiedBy>
  <cp:revision>20</cp:revision>
  <dcterms:created xsi:type="dcterms:W3CDTF">2023-08-07T10:40:58Z</dcterms:created>
  <dcterms:modified xsi:type="dcterms:W3CDTF">2024-05-14T11:05:59Z</dcterms:modified>
</cp:coreProperties>
</file>